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495" autoAdjust="0"/>
  </p:normalViewPr>
  <p:slideViewPr>
    <p:cSldViewPr snapToGrid="0">
      <p:cViewPr varScale="1">
        <p:scale>
          <a:sx n="62" d="100"/>
          <a:sy n="62" d="100"/>
        </p:scale>
        <p:origin x="8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24AC4-4212-456E-AFCB-D03DF0283679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16565-8DFC-4630-8AD8-D208C261B8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25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C16565-8DFC-4630-8AD8-D208C261B8D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989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D3473-C1B0-4514-68E5-D3AF80C40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91538C-F0DE-A821-A737-47A1E88B2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2D16F-879D-0C59-6583-6D1F9D404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0B56C-E751-8E7C-D2A1-CA6EC7B49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5D12B-C57A-A650-7105-20749A0AF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745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04C86-BF57-CC99-BF21-1B90D431B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A33F-1683-35EE-5D16-D02CE49EA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A52ED-E65B-BECA-49DF-0F6011A0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2C0AE-897D-5DEB-85FF-6B73E1F2F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8C498-44D5-8654-C5E0-09449DEB1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62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375353-4CC7-24C6-135B-B1F2ADD39F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C12F3-3C18-2961-8D36-57EDFA8B5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75493-9B25-FD1A-7BBE-8A4EFEA81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D0964-ADC3-218F-0120-F007FD1DE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3C334-547B-FA24-90E7-995999D1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5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056BE-9F93-0C73-A1D5-1F1427F71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9B713-8BB9-AF55-0289-7D8AADD0E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F042D-6FEE-8C38-C799-7C16E34BE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698BF-EA6B-9336-59C1-0486AAD1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9F8F8-2F2C-CEB4-BB00-6D20E4FF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14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AE871-63EC-D4FB-D88F-D865C3BE2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7AAF4-4FF2-560A-4B29-600AC3224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40FBC-627B-27AC-B4BF-6DE653C38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22E28-C01E-F894-1DED-A0C6A22C2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ADC56-0EA4-E70A-CBB3-1982633EA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08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187B2-A95D-CF53-D190-836354ED5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4262F-9FE2-785A-34B0-08B228E66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F7369-148D-7B66-C0D4-28702187A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819A1-2877-BCFE-DF3E-A17A2F78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5314C-3E72-9AFE-A17B-A18CF0889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B59EF-9BFA-960A-CFDB-E1F074D8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6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27000-63E3-051B-0FEE-1C372A37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D6E7F2-020E-83DD-1688-22AD4F7F2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F00B2-7DAC-D448-55EB-6735EAAC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675CEB-2F5E-F4E3-844C-1B0410D33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C6F12-0583-5030-1DB4-56CCD0FA98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19100E-0FA7-DAA5-F83D-674187310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A246F8-6A6D-2FB1-AD89-892E599DE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F40CF0-34D1-E633-65D4-5BF54ECA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1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9670B-8956-5F44-B823-9A57A2DB4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776D6-E62E-ED68-2C1E-3F819CA9B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55C96-0722-F4F7-DB32-A4C2D1C6E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41A9F-9433-277A-F785-9C72D743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2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734B0-4426-4C20-B60E-E69D3144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BDAD13-059C-E2BD-E272-D2FD84584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38F1E-119B-8097-CF84-7E5E48151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58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38E8B-311D-B0C1-418A-FC7074F8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04DE-C8CB-3B24-5107-409CC0B00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4B85BF-6E6F-7ACE-2A5B-D1B1BCEA69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A0990-2488-7E43-6B1E-0E61E36C0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2AD5D-04E7-553F-9D4B-436A2F32A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81462-9562-7CC6-457B-030FAE60B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088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6C074-DD1F-22BB-687B-42400E9D9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79E00B-6FC1-B44B-CE86-EE1FF0E62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E3931-66B0-3A80-14B1-9D4A52515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B3A33-50EE-1ACA-BE6E-9408250FA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D4471A-CA36-8673-A5BD-1B226775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E3D7E-E9F2-BE42-F350-D43D8ACCF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5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3E0E37-6F82-2A6F-ED7C-1FFF13F9D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75ED3-4640-0988-C613-1A3026C32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81BB2-4E8A-C961-3326-F69E2CF84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35424-3990-4598-B8FC-A4615DAF7161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D3B4-5380-860E-B958-C9F8B6AB21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A0AEC-4341-4F5B-10B3-3AF7D176E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E9A3C-75CA-41F5-ABC5-EE728E98D9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46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C74A245B-CB1F-93F9-BF95-8B19F1936258}"/>
              </a:ext>
            </a:extLst>
          </p:cNvPr>
          <p:cNvGrpSpPr/>
          <p:nvPr/>
        </p:nvGrpSpPr>
        <p:grpSpPr>
          <a:xfrm>
            <a:off x="544286" y="283029"/>
            <a:ext cx="10069285" cy="6248400"/>
            <a:chOff x="544286" y="283029"/>
            <a:chExt cx="10069285" cy="62484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3B7D49-EDAD-C457-890E-1E89B101ED83}"/>
                </a:ext>
              </a:extLst>
            </p:cNvPr>
            <p:cNvSpPr/>
            <p:nvPr/>
          </p:nvSpPr>
          <p:spPr>
            <a:xfrm>
              <a:off x="4042611" y="401052"/>
              <a:ext cx="3080084" cy="109086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Environmental Protection Agency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0EC89E7E-5259-C38C-EFAB-8A17BF5005C7}"/>
                </a:ext>
              </a:extLst>
            </p:cNvPr>
            <p:cNvSpPr/>
            <p:nvPr/>
          </p:nvSpPr>
          <p:spPr>
            <a:xfrm>
              <a:off x="4042611" y="2879559"/>
              <a:ext cx="3080084" cy="10908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Ministry of Environment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94D7DD3-E949-12EA-EFD3-7E8E48AC6023}"/>
                </a:ext>
              </a:extLst>
            </p:cNvPr>
            <p:cNvSpPr/>
            <p:nvPr/>
          </p:nvSpPr>
          <p:spPr>
            <a:xfrm>
              <a:off x="4042611" y="5358066"/>
              <a:ext cx="3080084" cy="109086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State Forest Service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635883E-1BC2-AEBA-47C6-D718DD1FD0E6}"/>
                </a:ext>
              </a:extLst>
            </p:cNvPr>
            <p:cNvSpPr/>
            <p:nvPr/>
          </p:nvSpPr>
          <p:spPr>
            <a:xfrm>
              <a:off x="661774" y="2879558"/>
              <a:ext cx="2077453" cy="109086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Data providers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7CBBEB-3F3E-1500-478F-71EF538D0C44}"/>
                </a:ext>
              </a:extLst>
            </p:cNvPr>
            <p:cNvSpPr/>
            <p:nvPr/>
          </p:nvSpPr>
          <p:spPr>
            <a:xfrm>
              <a:off x="8426079" y="2914516"/>
              <a:ext cx="2077453" cy="10908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t-LT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UNFCCC</a:t>
              </a:r>
              <a:br>
                <a:rPr lang="lt-LT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</a:br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European</a:t>
              </a:r>
              <a:r>
                <a:rPr lang="lt-LT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Commission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574EAA4-636B-8314-87BF-FB4EB42FFC45}"/>
                </a:ext>
              </a:extLst>
            </p:cNvPr>
            <p:cNvSpPr/>
            <p:nvPr/>
          </p:nvSpPr>
          <p:spPr>
            <a:xfrm>
              <a:off x="8426078" y="5358065"/>
              <a:ext cx="2077453" cy="109086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Review experts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8E71193-B7D7-2AE1-56A7-F7664453AAB2}"/>
                </a:ext>
              </a:extLst>
            </p:cNvPr>
            <p:cNvSpPr/>
            <p:nvPr/>
          </p:nvSpPr>
          <p:spPr>
            <a:xfrm>
              <a:off x="8426079" y="401052"/>
              <a:ext cx="2077453" cy="109086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Lithuanian Energy Agency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7F8859F-6A5F-9248-2478-EC4F6F398613}"/>
                </a:ext>
              </a:extLst>
            </p:cNvPr>
            <p:cNvCxnSpPr>
              <a:cxnSpLocks/>
            </p:cNvCxnSpPr>
            <p:nvPr/>
          </p:nvCxnSpPr>
          <p:spPr>
            <a:xfrm>
              <a:off x="6112042" y="1491915"/>
              <a:ext cx="0" cy="138764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FA6E9B3-88D9-6234-FC33-6819CA7749AD}"/>
                </a:ext>
              </a:extLst>
            </p:cNvPr>
            <p:cNvCxnSpPr>
              <a:cxnSpLocks/>
            </p:cNvCxnSpPr>
            <p:nvPr/>
          </p:nvCxnSpPr>
          <p:spPr>
            <a:xfrm>
              <a:off x="4864267" y="3970422"/>
              <a:ext cx="0" cy="138764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7459B53-09A9-2088-6884-1AC77B683002}"/>
                </a:ext>
              </a:extLst>
            </p:cNvPr>
            <p:cNvCxnSpPr>
              <a:cxnSpLocks/>
            </p:cNvCxnSpPr>
            <p:nvPr/>
          </p:nvCxnSpPr>
          <p:spPr>
            <a:xfrm>
              <a:off x="4864267" y="1491915"/>
              <a:ext cx="0" cy="1387644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5503A10-2C48-5C94-CFA3-D1293E0BA8DC}"/>
                </a:ext>
              </a:extLst>
            </p:cNvPr>
            <p:cNvCxnSpPr>
              <a:cxnSpLocks/>
            </p:cNvCxnSpPr>
            <p:nvPr/>
          </p:nvCxnSpPr>
          <p:spPr>
            <a:xfrm>
              <a:off x="6118559" y="3970422"/>
              <a:ext cx="0" cy="1387644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90B8A2D-75F1-B677-8DEF-C363CC8064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9227" y="3268009"/>
              <a:ext cx="130338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AC27C83-1D2D-7C29-37E4-2BE9E86B48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2695" y="601009"/>
              <a:ext cx="130338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F93D94B-C40A-76AF-D41E-43EDA4AD65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9227" y="3681667"/>
              <a:ext cx="1303384" cy="0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F5DF318-942C-7775-0AD3-41299A67DA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2695" y="1341237"/>
              <a:ext cx="1303384" cy="0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6F017DE-EF4A-DE1D-F07F-2B0DD64DFA15}"/>
                </a:ext>
              </a:extLst>
            </p:cNvPr>
            <p:cNvCxnSpPr>
              <a:cxnSpLocks/>
            </p:cNvCxnSpPr>
            <p:nvPr/>
          </p:nvCxnSpPr>
          <p:spPr>
            <a:xfrm>
              <a:off x="7122695" y="3970421"/>
              <a:ext cx="1254291" cy="1387644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C074B61D-0FAD-584C-C9C9-C1FDA06E66A7}"/>
                </a:ext>
              </a:extLst>
            </p:cNvPr>
            <p:cNvSpPr/>
            <p:nvPr/>
          </p:nvSpPr>
          <p:spPr>
            <a:xfrm>
              <a:off x="7116748" y="3238230"/>
              <a:ext cx="1219466" cy="443437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9739E8A-D9F8-2FA6-FED5-CD77752167D8}"/>
                </a:ext>
              </a:extLst>
            </p:cNvPr>
            <p:cNvSpPr txBox="1"/>
            <p:nvPr/>
          </p:nvSpPr>
          <p:spPr>
            <a:xfrm>
              <a:off x="2823143" y="2879558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Query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083C36C-1871-B653-D797-63CB43F60042}"/>
                </a:ext>
              </a:extLst>
            </p:cNvPr>
            <p:cNvSpPr txBox="1"/>
            <p:nvPr/>
          </p:nvSpPr>
          <p:spPr>
            <a:xfrm>
              <a:off x="2788320" y="3727931"/>
              <a:ext cx="1219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Data </a:t>
              </a:r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&amp; assumptions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2D62D96-9D1C-9678-8B78-2414587FACBD}"/>
                </a:ext>
              </a:extLst>
            </p:cNvPr>
            <p:cNvSpPr txBox="1"/>
            <p:nvPr/>
          </p:nvSpPr>
          <p:spPr>
            <a:xfrm>
              <a:off x="3629618" y="1848657"/>
              <a:ext cx="1219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Data </a:t>
              </a:r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&amp; assumptions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3F4A00-BB82-B276-73F0-A2303056505F}"/>
                </a:ext>
              </a:extLst>
            </p:cNvPr>
            <p:cNvSpPr txBox="1"/>
            <p:nvPr/>
          </p:nvSpPr>
          <p:spPr>
            <a:xfrm>
              <a:off x="3662213" y="4384079"/>
              <a:ext cx="1219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Data </a:t>
              </a:r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&amp; assumptions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219BA2-9C77-1E16-4628-97EE8D5542B9}"/>
                </a:ext>
              </a:extLst>
            </p:cNvPr>
            <p:cNvSpPr txBox="1"/>
            <p:nvPr/>
          </p:nvSpPr>
          <p:spPr>
            <a:xfrm>
              <a:off x="6010894" y="4416549"/>
              <a:ext cx="1219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GHG projections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DCDC4D9-1EB1-7D1E-5858-E0693652DE61}"/>
                </a:ext>
              </a:extLst>
            </p:cNvPr>
            <p:cNvSpPr txBox="1"/>
            <p:nvPr/>
          </p:nvSpPr>
          <p:spPr>
            <a:xfrm>
              <a:off x="6010894" y="1779333"/>
              <a:ext cx="1219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GHG projections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07F091-904D-36C8-FCC3-262A999E6DB9}"/>
                </a:ext>
              </a:extLst>
            </p:cNvPr>
            <p:cNvSpPr txBox="1"/>
            <p:nvPr/>
          </p:nvSpPr>
          <p:spPr>
            <a:xfrm>
              <a:off x="7093094" y="2887579"/>
              <a:ext cx="1219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Report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242DC1FF-CF81-6A81-BA41-92A7C4F6AAEC}"/>
                </a:ext>
              </a:extLst>
            </p:cNvPr>
            <p:cNvSpPr/>
            <p:nvPr/>
          </p:nvSpPr>
          <p:spPr>
            <a:xfrm rot="5400000">
              <a:off x="8827034" y="4421430"/>
              <a:ext cx="1275536" cy="443437"/>
            </a:xfrm>
            <a:prstGeom prst="righ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4E72495-FDD0-4F3E-A5BD-A29D0595CF25}"/>
                </a:ext>
              </a:extLst>
            </p:cNvPr>
            <p:cNvSpPr txBox="1"/>
            <p:nvPr/>
          </p:nvSpPr>
          <p:spPr>
            <a:xfrm>
              <a:off x="6882182" y="677881"/>
              <a:ext cx="17844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Gill Sans MT" panose="020B0502020104020203" pitchFamily="34" charset="0"/>
                  <a:cs typeface="Times New Roman" panose="02020603050405020304" pitchFamily="18" charset="0"/>
                </a:rPr>
                <a:t>Energy balance projections</a:t>
              </a:r>
              <a:endParaRPr lang="en-GB" sz="1600" dirty="0"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AF51289-F84D-D8E8-C1F2-EA04D865DB7A}"/>
                </a:ext>
              </a:extLst>
            </p:cNvPr>
            <p:cNvSpPr/>
            <p:nvPr/>
          </p:nvSpPr>
          <p:spPr>
            <a:xfrm>
              <a:off x="544286" y="283029"/>
              <a:ext cx="10069285" cy="6248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Gill Sans MT" panose="020B0502020104020203" pitchFamily="34" charset="0"/>
              </a:endParaRPr>
            </a:p>
            <a:p>
              <a:pPr algn="ctr"/>
              <a:endParaRPr lang="en-GB" dirty="0">
                <a:latin typeface="Gill Sans MT" panose="020B0502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9929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B1351F1A-EFA9-13BD-23EA-BAD3F9F1F7D4}"/>
              </a:ext>
            </a:extLst>
          </p:cNvPr>
          <p:cNvGrpSpPr/>
          <p:nvPr/>
        </p:nvGrpSpPr>
        <p:grpSpPr>
          <a:xfrm>
            <a:off x="2416629" y="32655"/>
            <a:ext cx="6302828" cy="6934202"/>
            <a:chOff x="2416629" y="32655"/>
            <a:chExt cx="6302828" cy="6934202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845A5ABF-3C3F-2E29-2485-78D608C748AD}"/>
                </a:ext>
              </a:extLst>
            </p:cNvPr>
            <p:cNvSpPr/>
            <p:nvPr/>
          </p:nvSpPr>
          <p:spPr>
            <a:xfrm>
              <a:off x="3614057" y="1284516"/>
              <a:ext cx="4963886" cy="101237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rPr>
                <a:t>Ministry of Transport and Communications</a:t>
              </a:r>
              <a:endParaRPr lang="en-GB" dirty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1668F11-1EA6-0480-F7BD-060F0F7E871B}"/>
                </a:ext>
              </a:extLst>
            </p:cNvPr>
            <p:cNvGrpSpPr/>
            <p:nvPr/>
          </p:nvGrpSpPr>
          <p:grpSpPr>
            <a:xfrm>
              <a:off x="2416629" y="32655"/>
              <a:ext cx="6302828" cy="6934202"/>
              <a:chOff x="2416629" y="32655"/>
              <a:chExt cx="6302828" cy="6934202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6BEF5956-91CF-D28E-E37E-460AD2C752A9}"/>
                  </a:ext>
                </a:extLst>
              </p:cNvPr>
              <p:cNvSpPr/>
              <p:nvPr/>
            </p:nvSpPr>
            <p:spPr>
              <a:xfrm>
                <a:off x="3614057" y="152403"/>
                <a:ext cx="4963886" cy="101237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Ministry of Energy</a:t>
                </a:r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5E96B564-EBA6-5176-4A43-1B004AF26E82}"/>
                  </a:ext>
                </a:extLst>
              </p:cNvPr>
              <p:cNvSpPr/>
              <p:nvPr/>
            </p:nvSpPr>
            <p:spPr>
              <a:xfrm>
                <a:off x="3614057" y="2416629"/>
                <a:ext cx="4963886" cy="101237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lt-LT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        </a:t>
                </a:r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    Largest companies: ‘</a:t>
                </a:r>
                <a:r>
                  <a:rPr lang="en-US" dirty="0" err="1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Achema</a:t>
                </a:r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’, ‘</a:t>
                </a:r>
                <a:r>
                  <a:rPr lang="en-US" dirty="0" err="1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Akmen</a:t>
                </a:r>
                <a:r>
                  <a:rPr lang="lt-LT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ės cementas‘, </a:t>
                </a:r>
                <a:r>
                  <a:rPr lang="en-GB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F-gases distributors</a:t>
                </a:r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37EAB053-808E-8456-50E4-80FE09B00034}"/>
                  </a:ext>
                </a:extLst>
              </p:cNvPr>
              <p:cNvSpPr/>
              <p:nvPr/>
            </p:nvSpPr>
            <p:spPr>
              <a:xfrm>
                <a:off x="3570514" y="3548748"/>
                <a:ext cx="4963886" cy="101237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Ministry of Agriculture</a:t>
                </a: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B6AB9D88-2C6A-F6A4-EDCC-0E82F156A3A1}"/>
                  </a:ext>
                </a:extLst>
              </p:cNvPr>
              <p:cNvSpPr/>
              <p:nvPr/>
            </p:nvSpPr>
            <p:spPr>
              <a:xfrm>
                <a:off x="3570514" y="4680861"/>
                <a:ext cx="4963886" cy="101237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Ministry of Agriculture,</a:t>
                </a:r>
              </a:p>
              <a:p>
                <a:pPr algn="ctr"/>
                <a:r>
                  <a:rPr lang="en-GB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State Forest Service</a:t>
                </a:r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F6CD20D8-09A3-9CE2-87CA-C34F21CA3576}"/>
                  </a:ext>
                </a:extLst>
              </p:cNvPr>
              <p:cNvSpPr/>
              <p:nvPr/>
            </p:nvSpPr>
            <p:spPr>
              <a:xfrm>
                <a:off x="3570514" y="5812974"/>
                <a:ext cx="4963886" cy="101237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Ministry of Environment,</a:t>
                </a:r>
              </a:p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Regional waste management centres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911BA4A-E875-0AE6-D734-2099B1F71192}"/>
                  </a:ext>
                </a:extLst>
              </p:cNvPr>
              <p:cNvSpPr/>
              <p:nvPr/>
            </p:nvSpPr>
            <p:spPr>
              <a:xfrm>
                <a:off x="2579914" y="234042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Energy sector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6C306D6-BAA9-F125-A3CB-487D773B5C0B}"/>
                  </a:ext>
                </a:extLst>
              </p:cNvPr>
              <p:cNvSpPr/>
              <p:nvPr/>
            </p:nvSpPr>
            <p:spPr>
              <a:xfrm>
                <a:off x="2579914" y="1379764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Transport sector</a:t>
                </a:r>
                <a:endParaRPr lang="en-GB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963BAD0-364D-B03A-ADA4-998FE68AAE6F}"/>
                  </a:ext>
                </a:extLst>
              </p:cNvPr>
              <p:cNvSpPr/>
              <p:nvPr/>
            </p:nvSpPr>
            <p:spPr>
              <a:xfrm>
                <a:off x="2579914" y="2522761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IPPU sector</a:t>
                </a:r>
                <a:endParaRPr lang="en-GB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88E43A51-525E-7DCC-33A1-0498F1CF5895}"/>
                  </a:ext>
                </a:extLst>
              </p:cNvPr>
              <p:cNvSpPr/>
              <p:nvPr/>
            </p:nvSpPr>
            <p:spPr>
              <a:xfrm>
                <a:off x="2579914" y="3665758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Agriculture sector</a:t>
                </a:r>
                <a:endParaRPr lang="en-GB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47974FA-C83C-74D1-A137-F7AA0D31FDF5}"/>
                  </a:ext>
                </a:extLst>
              </p:cNvPr>
              <p:cNvSpPr/>
              <p:nvPr/>
            </p:nvSpPr>
            <p:spPr>
              <a:xfrm>
                <a:off x="2579914" y="4808755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LULUCF sector</a:t>
                </a:r>
                <a:endParaRPr lang="en-GB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76B0B6BC-0F75-0B79-2F38-06E101E7B956}"/>
                  </a:ext>
                </a:extLst>
              </p:cNvPr>
              <p:cNvSpPr/>
              <p:nvPr/>
            </p:nvSpPr>
            <p:spPr>
              <a:xfrm>
                <a:off x="2579914" y="5954461"/>
                <a:ext cx="2068286" cy="2830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Gill Sans MT" panose="020B0502020104020203" pitchFamily="34" charset="0"/>
                    <a:cs typeface="Times New Roman" panose="02020603050405020304" pitchFamily="18" charset="0"/>
                  </a:rPr>
                  <a:t>Waste sector</a:t>
                </a:r>
                <a:endParaRPr lang="en-GB" dirty="0">
                  <a:solidFill>
                    <a:schemeClr val="tx1"/>
                  </a:solidFill>
                  <a:latin typeface="Gill Sans MT" panose="020B0502020104020203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CE6A14C-4869-2B58-3585-0099E8CDED36}"/>
                  </a:ext>
                </a:extLst>
              </p:cNvPr>
              <p:cNvSpPr/>
              <p:nvPr/>
            </p:nvSpPr>
            <p:spPr>
              <a:xfrm>
                <a:off x="2416629" y="32655"/>
                <a:ext cx="6302828" cy="693420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Gill Sans MT" panose="020B05020201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4450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cf09c5-daa1-4028-a0ff-74a0be4ec5cc"/>
    <lcf76f155ced4ddcb4097134ff3c332f xmlns="f5aad5d0-9c26-490e-8743-a6c7ceabd50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51E0ECF89C14A900DE8C04996CFDF" ma:contentTypeVersion="16" ma:contentTypeDescription="Create a new document." ma:contentTypeScope="" ma:versionID="82db75ebf7713ae079b4f0176c7f4118">
  <xsd:schema xmlns:xsd="http://www.w3.org/2001/XMLSchema" xmlns:xs="http://www.w3.org/2001/XMLSchema" xmlns:p="http://schemas.microsoft.com/office/2006/metadata/properties" xmlns:ns2="f5aad5d0-9c26-490e-8743-a6c7ceabd501" xmlns:ns3="19cf09c5-daa1-4028-a0ff-74a0be4ec5cc" targetNamespace="http://schemas.microsoft.com/office/2006/metadata/properties" ma:root="true" ma:fieldsID="0b7e072ba977252754ac87885a0716c0" ns2:_="" ns3:_="">
    <xsd:import namespace="f5aad5d0-9c26-490e-8743-a6c7ceabd501"/>
    <xsd:import namespace="19cf09c5-daa1-4028-a0ff-74a0be4ec5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aad5d0-9c26-490e-8743-a6c7ceabd5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763af57-ddc4-4b49-90b1-28f02697ad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cf09c5-daa1-4028-a0ff-74a0be4ec5c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de36950-9db2-4bd5-ad22-c7fd61453dde}" ma:internalName="TaxCatchAll" ma:showField="CatchAllData" ma:web="19cf09c5-daa1-4028-a0ff-74a0be4ec5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DFF575-EAA4-4703-915A-0F1FF1EAC91F}">
  <ds:schemaRefs>
    <ds:schemaRef ds:uri="http://purl.org/dc/dcmitype/"/>
    <ds:schemaRef ds:uri="http://schemas.microsoft.com/office/2006/metadata/properties"/>
    <ds:schemaRef ds:uri="19cf09c5-daa1-4028-a0ff-74a0be4ec5cc"/>
    <ds:schemaRef ds:uri="f5aad5d0-9c26-490e-8743-a6c7ceabd501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C40BA5E1-AEC2-4DBB-92A7-C96535F0E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aad5d0-9c26-490e-8743-a6c7ceabd501"/>
    <ds:schemaRef ds:uri="19cf09c5-daa1-4028-a0ff-74a0be4ec5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A2C68F-5136-490F-A49D-6B4BA5955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91</Words>
  <Application>Microsoft Office PowerPoint</Application>
  <PresentationFormat>Plačiaekranė</PresentationFormat>
  <Paragraphs>30</Paragraphs>
  <Slides>2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Marilė Kosaitė</dc:creator>
  <cp:lastModifiedBy>Jolanta Merkelienė</cp:lastModifiedBy>
  <cp:revision>4</cp:revision>
  <dcterms:created xsi:type="dcterms:W3CDTF">2022-12-14T06:28:16Z</dcterms:created>
  <dcterms:modified xsi:type="dcterms:W3CDTF">2022-12-19T08:53:17Z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0x010100AA351E0ECF89C14A900DE8C04996CFDF</vt:lpwstr>
  </property>
</Properties>
</file>